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1" r:id="rId12"/>
    <p:sldId id="272" r:id="rId13"/>
    <p:sldId id="267" r:id="rId14"/>
    <p:sldId id="270" r:id="rId15"/>
    <p:sldId id="268" r:id="rId16"/>
    <p:sldId id="269" r:id="rId17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93804" autoAdjust="0"/>
  </p:normalViewPr>
  <p:slideViewPr>
    <p:cSldViewPr snapToGrid="0">
      <p:cViewPr varScale="1">
        <p:scale>
          <a:sx n="101" d="100"/>
          <a:sy n="101" d="100"/>
        </p:scale>
        <p:origin x="126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7.emf"/><Relationship Id="rId1" Type="http://schemas.openxmlformats.org/officeDocument/2006/relationships/image" Target="../media/image5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021CFE-4132-4F6B-A2D5-DC5830FC16DE}" type="datetimeFigureOut">
              <a:rPr lang="ru-RU" smtClean="0"/>
              <a:t>08.02.2022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F9BA57-455C-4AE2-9043-6C52B4D1AA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35213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F9BA57-455C-4AE2-9043-6C52B4D1AAEE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98029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F9BA57-455C-4AE2-9043-6C52B4D1AAEE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00263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BD585-963C-4490-AD9C-DE86DD17A2F2}" type="datetimeFigureOut">
              <a:rPr lang="ru-RU" smtClean="0"/>
              <a:t>08.02.2022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C930C-6C6D-4DC3-8495-F59BDB6603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1270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BD585-963C-4490-AD9C-DE86DD17A2F2}" type="datetimeFigureOut">
              <a:rPr lang="ru-RU" smtClean="0"/>
              <a:t>08.02.2022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C930C-6C6D-4DC3-8495-F59BDB6603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8946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BD585-963C-4490-AD9C-DE86DD17A2F2}" type="datetimeFigureOut">
              <a:rPr lang="ru-RU" smtClean="0"/>
              <a:t>08.02.2022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C930C-6C6D-4DC3-8495-F59BDB6603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3865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BD585-963C-4490-AD9C-DE86DD17A2F2}" type="datetimeFigureOut">
              <a:rPr lang="ru-RU" smtClean="0"/>
              <a:t>08.02.2022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C930C-6C6D-4DC3-8495-F59BDB6603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3128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BD585-963C-4490-AD9C-DE86DD17A2F2}" type="datetimeFigureOut">
              <a:rPr lang="ru-RU" smtClean="0"/>
              <a:t>08.02.2022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C930C-6C6D-4DC3-8495-F59BDB6603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670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BD585-963C-4490-AD9C-DE86DD17A2F2}" type="datetimeFigureOut">
              <a:rPr lang="ru-RU" smtClean="0"/>
              <a:t>08.02.2022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C930C-6C6D-4DC3-8495-F59BDB6603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9190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BD585-963C-4490-AD9C-DE86DD17A2F2}" type="datetimeFigureOut">
              <a:rPr lang="ru-RU" smtClean="0"/>
              <a:t>08.02.2022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C930C-6C6D-4DC3-8495-F59BDB6603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5797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BD585-963C-4490-AD9C-DE86DD17A2F2}" type="datetimeFigureOut">
              <a:rPr lang="ru-RU" smtClean="0"/>
              <a:t>08.02.2022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C930C-6C6D-4DC3-8495-F59BDB6603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3147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BD585-963C-4490-AD9C-DE86DD17A2F2}" type="datetimeFigureOut">
              <a:rPr lang="ru-RU" smtClean="0"/>
              <a:t>08.02.2022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C930C-6C6D-4DC3-8495-F59BDB6603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7681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BD585-963C-4490-AD9C-DE86DD17A2F2}" type="datetimeFigureOut">
              <a:rPr lang="ru-RU" smtClean="0"/>
              <a:t>08.02.2022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C930C-6C6D-4DC3-8495-F59BDB6603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7984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BD585-963C-4490-AD9C-DE86DD17A2F2}" type="datetimeFigureOut">
              <a:rPr lang="ru-RU" smtClean="0"/>
              <a:t>08.02.2022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C930C-6C6D-4DC3-8495-F59BDB6603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2241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BBD585-963C-4490-AD9C-DE86DD17A2F2}" type="datetimeFigureOut">
              <a:rPr lang="ru-RU" smtClean="0"/>
              <a:t>08.02.2022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2C930C-6C6D-4DC3-8495-F59BDB6603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5769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39.png"/><Relationship Id="rId7" Type="http://schemas.openxmlformats.org/officeDocument/2006/relationships/image" Target="../media/image4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5.png"/><Relationship Id="rId7" Type="http://schemas.openxmlformats.org/officeDocument/2006/relationships/image" Target="../media/image49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7" Type="http://schemas.openxmlformats.org/officeDocument/2006/relationships/image" Target="../media/image55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emf"/><Relationship Id="rId3" Type="http://schemas.openxmlformats.org/officeDocument/2006/relationships/image" Target="../media/image12.jpg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6.emf"/><Relationship Id="rId11" Type="http://schemas.openxmlformats.org/officeDocument/2006/relationships/image" Target="../media/image61.jpeg"/><Relationship Id="rId5" Type="http://schemas.openxmlformats.org/officeDocument/2006/relationships/oleObject" Target="../embeddings/oleObject1.bin"/><Relationship Id="rId10" Type="http://schemas.openxmlformats.org/officeDocument/2006/relationships/image" Target="../media/image60.jpeg"/><Relationship Id="rId4" Type="http://schemas.openxmlformats.org/officeDocument/2006/relationships/image" Target="../media/image58.jpeg"/><Relationship Id="rId9" Type="http://schemas.openxmlformats.org/officeDocument/2006/relationships/image" Target="../media/image5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6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12.jpg"/><Relationship Id="rId7" Type="http://schemas.openxmlformats.org/officeDocument/2006/relationships/image" Target="../media/image2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JP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714375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№63 «Калинка» пгт. Нижняя Мактама»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одзаголовок 9"/>
          <p:cNvSpPr>
            <a:spLocks noGrp="1"/>
          </p:cNvSpPr>
          <p:nvPr>
            <p:ph type="subTitle" idx="1"/>
          </p:nvPr>
        </p:nvSpPr>
        <p:spPr>
          <a:xfrm>
            <a:off x="685800" y="1792224"/>
            <a:ext cx="7951185" cy="3891534"/>
          </a:xfrm>
        </p:spPr>
        <p:txBody>
          <a:bodyPr>
            <a:normAutofit/>
          </a:bodyPr>
          <a:lstStyle/>
          <a:p>
            <a:endParaRPr lang="ru-RU" sz="3600" dirty="0" smtClean="0"/>
          </a:p>
          <a:p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Социально-нравственное воспитание детей младшего дошкольного возраста, как предпосылки формирования патриотических чувств</a:t>
            </a:r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endParaRPr lang="ru-RU" sz="3600" dirty="0"/>
          </a:p>
          <a:p>
            <a:pPr algn="r"/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Составила: воспитатель </a:t>
            </a:r>
          </a:p>
          <a:p>
            <a:pPr algn="r"/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1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квалификационной категории</a:t>
            </a:r>
          </a:p>
          <a:p>
            <a:pPr algn="r"/>
            <a:r>
              <a:rPr lang="ru-RU" sz="1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Юрикова Э.Р.</a:t>
            </a:r>
          </a:p>
          <a:p>
            <a:pPr algn="r"/>
            <a:endParaRPr lang="ru-RU" sz="1800" dirty="0"/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845588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76200"/>
            <a:ext cx="7886700" cy="962025"/>
          </a:xfrm>
        </p:spPr>
        <p:txBody>
          <a:bodyPr>
            <a:normAutofit/>
          </a:bodyPr>
          <a:lstStyle/>
          <a:p>
            <a:pPr algn="ctr"/>
            <a:endParaRPr lang="ru-RU" sz="2133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8711" y="225036"/>
            <a:ext cx="2288256" cy="24820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1318" y="106052"/>
            <a:ext cx="2928403" cy="25613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278" y="106053"/>
            <a:ext cx="2877954" cy="25613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48604" y="3495218"/>
            <a:ext cx="3427080" cy="24183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134" y="2906038"/>
            <a:ext cx="2752825" cy="34971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7950" y="2990850"/>
            <a:ext cx="2514600" cy="34122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56307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943724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23888" y="0"/>
            <a:ext cx="7886700" cy="820079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Ознакомление с городом» </a:t>
            </a:r>
          </a:p>
        </p:txBody>
      </p:sp>
      <p:sp>
        <p:nvSpPr>
          <p:cNvPr id="10" name="Текст 9"/>
          <p:cNvSpPr>
            <a:spLocks noGrp="1"/>
          </p:cNvSpPr>
          <p:nvPr>
            <p:ph type="body" idx="1"/>
          </p:nvPr>
        </p:nvSpPr>
        <p:spPr>
          <a:xfrm>
            <a:off x="623888" y="1095376"/>
            <a:ext cx="7886700" cy="499427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9197" y="3268291"/>
            <a:ext cx="2542992" cy="31778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133" y="1095374"/>
            <a:ext cx="2491681" cy="30956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703" y="981075"/>
            <a:ext cx="2692358" cy="33147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1606" y="820079"/>
            <a:ext cx="2768981" cy="21729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75" y="4456775"/>
            <a:ext cx="2712185" cy="152560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1170" y="4322640"/>
            <a:ext cx="2391831" cy="179387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300311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23888" y="0"/>
            <a:ext cx="7886700" cy="752475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«Трудовое воспитание» 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Текст 9"/>
          <p:cNvSpPr>
            <a:spLocks noGrp="1"/>
          </p:cNvSpPr>
          <p:nvPr>
            <p:ph type="body" idx="1"/>
          </p:nvPr>
        </p:nvSpPr>
        <p:spPr>
          <a:xfrm>
            <a:off x="623888" y="1095376"/>
            <a:ext cx="7886700" cy="499427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8238" y="878162"/>
            <a:ext cx="2706607" cy="23791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4420" y="752475"/>
            <a:ext cx="3066700" cy="23718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083" y="1294613"/>
            <a:ext cx="2688457" cy="34538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173" y="3280308"/>
            <a:ext cx="2389194" cy="31522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221" y="3592514"/>
            <a:ext cx="2217393" cy="29565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658062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"/>
            <a:ext cx="7886700" cy="828085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623888" y="1733550"/>
            <a:ext cx="7886700" cy="435610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91925" y="1199401"/>
            <a:ext cx="2997173" cy="22922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6967123"/>
              </p:ext>
            </p:extLst>
          </p:nvPr>
        </p:nvGraphicFramePr>
        <p:xfrm>
          <a:off x="6188980" y="828086"/>
          <a:ext cx="2174880" cy="30964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" name="Acrobat Document" r:id="rId5" imgW="5667122" imgH="8019837" progId="AcroExch.Document.11">
                  <p:embed/>
                </p:oleObj>
              </mc:Choice>
              <mc:Fallback>
                <p:oleObj name="Acrobat Document" r:id="rId5" imgW="5667122" imgH="8019837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188980" y="828086"/>
                        <a:ext cx="2174880" cy="30964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6387569"/>
              </p:ext>
            </p:extLst>
          </p:nvPr>
        </p:nvGraphicFramePr>
        <p:xfrm>
          <a:off x="492667" y="797024"/>
          <a:ext cx="2248840" cy="3116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" name="Acrobat Document" r:id="rId7" imgW="5667122" imgH="8019837" progId="AcroExch.Document.11">
                  <p:embed/>
                </p:oleObj>
              </mc:Choice>
              <mc:Fallback>
                <p:oleObj name="Acrobat Document" r:id="rId7" imgW="5667122" imgH="8019837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92667" y="797024"/>
                        <a:ext cx="2248840" cy="31162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777" y="4438303"/>
            <a:ext cx="2757660" cy="23336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96198">
            <a:off x="159978" y="4191000"/>
            <a:ext cx="2850099" cy="24002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85375">
            <a:off x="6235689" y="4191000"/>
            <a:ext cx="2730777" cy="23336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319255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51841">
            <a:off x="354017" y="377843"/>
            <a:ext cx="3486149" cy="26863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1319">
            <a:off x="5161450" y="368318"/>
            <a:ext cx="3607197" cy="27053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341" y="2447924"/>
            <a:ext cx="3403599" cy="25527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942682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623888" y="85726"/>
            <a:ext cx="7886700" cy="6003926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мы Родиной зовем?</a:t>
            </a:r>
            <a:b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Дом, где мы с тобой растем</a:t>
            </a:r>
            <a:b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березку у дороги,</a:t>
            </a:r>
            <a:b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которой мы идем.</a:t>
            </a:r>
            <a:b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мы Родиной зовем?</a:t>
            </a:r>
            <a:b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Солнце в небе голубом</a:t>
            </a:r>
            <a:b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душистый, золотистый</a:t>
            </a:r>
            <a:b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Хлеб за праздничным столом.</a:t>
            </a:r>
            <a:b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мы Родиной зовем?</a:t>
            </a:r>
            <a:b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Край, где мы с тобой живем.</a:t>
            </a:r>
            <a:b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 Степанов</a:t>
            </a:r>
          </a:p>
          <a:p>
            <a:pPr algn="ctr"/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2193" y="4139052"/>
            <a:ext cx="2705101" cy="22066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" y="4243388"/>
            <a:ext cx="2686051" cy="23583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1625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1123950" y="361949"/>
            <a:ext cx="7386638" cy="3648075"/>
          </a:xfrm>
        </p:spPr>
        <p:txBody>
          <a:bodyPr>
            <a:normAutofit/>
          </a:bodyPr>
          <a:lstStyle/>
          <a:p>
            <a:pPr algn="ctr"/>
            <a:endParaRPr lang="ru-RU" sz="3200" dirty="0" smtClean="0">
              <a:solidFill>
                <a:srgbClr val="C00000"/>
              </a:solidFill>
            </a:endParaRPr>
          </a:p>
          <a:p>
            <a:pPr algn="ctr"/>
            <a:endParaRPr lang="ru-RU" sz="3200" dirty="0" smtClean="0">
              <a:solidFill>
                <a:srgbClr val="C00000"/>
              </a:solidFill>
            </a:endParaRPr>
          </a:p>
          <a:p>
            <a:pPr algn="ctr"/>
            <a:endParaRPr lang="ru-RU" sz="3200" dirty="0">
              <a:solidFill>
                <a:srgbClr val="C00000"/>
              </a:solidFill>
            </a:endParaRPr>
          </a:p>
          <a:p>
            <a:pPr algn="ctr"/>
            <a:endParaRPr lang="ru-RU" sz="3200" dirty="0">
              <a:solidFill>
                <a:srgbClr val="C00000"/>
              </a:solidFill>
            </a:endParaRPr>
          </a:p>
          <a:p>
            <a:pPr algn="ctr"/>
            <a:r>
              <a:rPr lang="ru-RU" sz="4000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СПАСИБО ЗА ВНИМАНИЕ!</a:t>
            </a:r>
            <a:endParaRPr lang="ru-RU" sz="4000" dirty="0">
              <a:solidFill>
                <a:srgbClr val="C00000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7011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409575" y="714375"/>
            <a:ext cx="8353425" cy="340995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«Любовь к родному краю, родной культуре, родной речи начинается с малого – с любви к своей семье, к своему жилищу, к своему детскому саду. Постепенно расширяясь, эта любовь переходит в любовь к Родине, её истории, прошлому и настоящему, ко всему человечеству» 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С. Лихачёв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9826" y="3431908"/>
            <a:ext cx="2390774" cy="281358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575" y="3429000"/>
            <a:ext cx="2562838" cy="259641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001406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76200"/>
            <a:ext cx="7886700" cy="962025"/>
          </a:xfrm>
        </p:spPr>
        <p:txBody>
          <a:bodyPr>
            <a:normAutofit/>
          </a:bodyPr>
          <a:lstStyle/>
          <a:p>
            <a:pPr algn="ctr"/>
            <a:endParaRPr lang="ru-RU" sz="2133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812" y="171788"/>
            <a:ext cx="2346075" cy="18852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5671" y="2678451"/>
            <a:ext cx="2003314" cy="15252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57484" y="222706"/>
            <a:ext cx="2155775" cy="16310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7538" y="0"/>
            <a:ext cx="2528923" cy="253566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42" y="2241450"/>
            <a:ext cx="2692303" cy="267435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128" y="2100884"/>
            <a:ext cx="2714132" cy="265623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3386" y="4364321"/>
            <a:ext cx="3110693" cy="233302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91395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219075"/>
            <a:ext cx="7886700" cy="648071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867146"/>
            <a:ext cx="7886700" cy="4076329"/>
          </a:xfrm>
        </p:spPr>
        <p:txBody>
          <a:bodyPr>
            <a:normAutofit/>
          </a:bodyPr>
          <a:lstStyle/>
          <a:p>
            <a:pPr algn="just"/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сформировать </a:t>
            </a:r>
            <a:r>
              <a:rPr lang="ru-RU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духовно - нравственное отношение и чувство сопричастности к родному дому, семье, детскому саду, сформировать знания о родном городе через совместную творческо-познавательную деятельность детей, воспитателей и родителей.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7788" y="3667226"/>
            <a:ext cx="3352800" cy="273986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309" y="3667225"/>
            <a:ext cx="3204372" cy="273542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091374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95251"/>
            <a:ext cx="7886700" cy="666749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762000"/>
            <a:ext cx="7886700" cy="4905375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Образовательные:</a:t>
            </a:r>
          </a:p>
          <a:p>
            <a:pPr algn="just"/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Уточнить знания детей о названии родного посёлка, знания домашнего адреса.</a:t>
            </a:r>
          </a:p>
          <a:p>
            <a:pPr algn="just"/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Развивающие:</a:t>
            </a:r>
          </a:p>
          <a:p>
            <a:pPr algn="just"/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Развивать познавательный интерес, заботливое отношение к родному городу, семье, детскому саду.</a:t>
            </a:r>
          </a:p>
          <a:p>
            <a:pPr algn="just"/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Развивать речь, воображение.</a:t>
            </a:r>
          </a:p>
          <a:p>
            <a:pPr algn="just"/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Воспитательные:</a:t>
            </a:r>
          </a:p>
          <a:p>
            <a:pPr algn="just"/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Создать эмоционально благополучную атмосферу дома и в детском саду, где каждый ребенок будет чувствовать себя желанным и защищенным.</a:t>
            </a:r>
          </a:p>
          <a:p>
            <a:pPr algn="just"/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Воспитывать любовь к родному дому, семье, детскому саду, городу и чувство гордости за него, желание познакомиться с ним подробнее.</a:t>
            </a:r>
          </a:p>
          <a:p>
            <a:pPr algn="just"/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Способствовать установлению более тесных взаимоотношений детей и их родителей.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6955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67707"/>
          </a:xfr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76200"/>
            <a:ext cx="7886700" cy="962025"/>
          </a:xfrm>
        </p:spPr>
        <p:txBody>
          <a:bodyPr>
            <a:normAutofit/>
          </a:bodyPr>
          <a:lstStyle/>
          <a:p>
            <a:pPr algn="ctr"/>
            <a:endParaRPr lang="ru-RU" sz="2133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2994" y="2521292"/>
            <a:ext cx="2247900" cy="30450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13" y="76200"/>
            <a:ext cx="2694384" cy="25218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1540" y="112002"/>
            <a:ext cx="3018862" cy="22641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7689" y="112002"/>
            <a:ext cx="2589023" cy="24092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13" y="2802473"/>
            <a:ext cx="2750480" cy="23124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4112" y="2733270"/>
            <a:ext cx="3022600" cy="23701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877921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1124" y="1"/>
            <a:ext cx="7129463" cy="677189"/>
          </a:xfrm>
        </p:spPr>
        <p:txBody>
          <a:bodyPr>
            <a:normAutofit/>
          </a:bodyPr>
          <a:lstStyle/>
          <a:p>
            <a:pPr algn="ctr"/>
            <a:r>
              <a:rPr lang="ru-RU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«Я, моя семья, мой дом»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1266825"/>
            <a:ext cx="7886700" cy="506729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9060" y="677190"/>
            <a:ext cx="2315365" cy="29423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4774" y="662784"/>
            <a:ext cx="2730500" cy="23336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2829" y="3771900"/>
            <a:ext cx="3020224" cy="25622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690" y="602915"/>
            <a:ext cx="2476764" cy="30908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536" y="3096997"/>
            <a:ext cx="2466975" cy="29305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23" y="3874293"/>
            <a:ext cx="2861327" cy="25384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262492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623888" y="1"/>
            <a:ext cx="7886700" cy="581025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сад». </a:t>
            </a:r>
          </a:p>
        </p:txBody>
      </p:sp>
      <p:sp>
        <p:nvSpPr>
          <p:cNvPr id="11" name="Текст 10"/>
          <p:cNvSpPr>
            <a:spLocks noGrp="1"/>
          </p:cNvSpPr>
          <p:nvPr>
            <p:ph type="body" idx="1"/>
          </p:nvPr>
        </p:nvSpPr>
        <p:spPr>
          <a:xfrm>
            <a:off x="623888" y="1104900"/>
            <a:ext cx="7886700" cy="522922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9908" y="194908"/>
            <a:ext cx="2419350" cy="29247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4590" y="3603513"/>
            <a:ext cx="3000374" cy="24608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896" y="194908"/>
            <a:ext cx="2452198" cy="28950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995" y="3333750"/>
            <a:ext cx="2400299" cy="30003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4038" y="695322"/>
            <a:ext cx="2997200" cy="24953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203293" y="3650456"/>
            <a:ext cx="2995613" cy="23717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639061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76200"/>
            <a:ext cx="7886700" cy="962025"/>
          </a:xfrm>
        </p:spPr>
        <p:txBody>
          <a:bodyPr>
            <a:normAutofit/>
          </a:bodyPr>
          <a:lstStyle/>
          <a:p>
            <a:pPr algn="ctr"/>
            <a:endParaRPr lang="ru-RU" sz="2133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6501" y="76199"/>
            <a:ext cx="3010692" cy="26003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5136" y="3055361"/>
            <a:ext cx="2859744" cy="25350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8306" y="3317637"/>
            <a:ext cx="2982913" cy="24516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6" y="3055361"/>
            <a:ext cx="2999171" cy="26208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25" y="76200"/>
            <a:ext cx="3066704" cy="26866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96219" y="478582"/>
            <a:ext cx="3084432" cy="22796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074134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414</TotalTime>
  <Words>160</Words>
  <Application>Microsoft Office PowerPoint</Application>
  <PresentationFormat>Экран (4:3)</PresentationFormat>
  <Paragraphs>33</Paragraphs>
  <Slides>16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Book Antiqua</vt:lpstr>
      <vt:lpstr>Calibri</vt:lpstr>
      <vt:lpstr>Calibri Light</vt:lpstr>
      <vt:lpstr>Times New Roman</vt:lpstr>
      <vt:lpstr>Тема Office</vt:lpstr>
      <vt:lpstr>Acrobat Document</vt:lpstr>
      <vt:lpstr>Муниципальное бюджетное дошкольное образовательное учреждение «Детский сад №63 «Калинка» пгт. Нижняя Мактама»</vt:lpstr>
      <vt:lpstr>«Любовь к родному краю, родной культуре, родной речи начинается с малого – с любви к своей семье, к своему жилищу, к своему детскому саду. Постепенно расширяясь, эта любовь переходит в любовь к Родине, её истории, прошлому и настоящему, ко всему человечеству»  Д. С. Лихачёв</vt:lpstr>
      <vt:lpstr>Презентация PowerPoint</vt:lpstr>
      <vt:lpstr>              ЦЕЛЬ: </vt:lpstr>
      <vt:lpstr>              ЗАДАЧИ: </vt:lpstr>
      <vt:lpstr>Презентация PowerPoint</vt:lpstr>
      <vt:lpstr>«Я, моя семья, мой дом» </vt:lpstr>
      <vt:lpstr>«Детский сад». </vt:lpstr>
      <vt:lpstr>Презентация PowerPoint</vt:lpstr>
      <vt:lpstr>Презентация PowerPoint</vt:lpstr>
      <vt:lpstr>«Ознакомление с городом» </vt:lpstr>
      <vt:lpstr>«Трудовое воспитание» </vt:lpstr>
      <vt:lpstr>Работа с родителями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</dc:title>
  <dc:creator>Пользователь</dc:creator>
  <cp:lastModifiedBy>Пользователь</cp:lastModifiedBy>
  <cp:revision>45</cp:revision>
  <dcterms:created xsi:type="dcterms:W3CDTF">2022-02-01T07:48:51Z</dcterms:created>
  <dcterms:modified xsi:type="dcterms:W3CDTF">2022-02-08T06:44:59Z</dcterms:modified>
</cp:coreProperties>
</file>